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2B24-F8CE-3721-CC8B-5860C1C9B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FF874-8DB2-4726-ACF0-C9C3810B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DCE54-BC64-0314-81A5-DB1553E5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120C4-97AD-2BD4-0D19-0217FF6F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16D2B-0C12-27F4-55AF-7FE14087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6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DD61-4948-8400-3F28-B4E3665E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211D6-5623-2A0A-2894-74B4A8ABC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B07E-B69B-7932-A99E-4F15EEEF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D8C4-8428-15A5-4738-69EC7230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A9C8C-9A13-0725-F910-8F5534461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3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1F6F7-60C0-1BA8-56DF-3311BCAF2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59346-D742-BDDA-B81F-F79599818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6154-60A9-1E5E-B578-BBB85B54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84370-091E-B12D-988E-CF7CEB2E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B3E7-6C9F-1F05-5C3E-CA3AF6CB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CF6-3EAD-425D-84DA-2E834989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B3E8-B0C2-82C3-85A5-4B892D65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607E1-ACE5-5706-2195-ACE20180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0593D-B289-AF22-7317-7C9412C7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DE35-7642-DAE7-45DF-EE2B4CD2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56EF-58DB-D6AC-10B7-3C3615FD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50345-C9BE-B464-42FF-9DA27502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89740-EDE6-4D5D-9576-70043B2A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1875-68C5-79C1-7379-168871AC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BB485-C8F2-2993-07CB-4F20B973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5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938B-490F-62B7-7DAB-9B22F948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8FB39-35E7-07EF-8786-3282F392E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80741-075D-C1D3-F759-3479B86A9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74749-F5CB-23FC-FBE3-A4DA00FC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4C05D-6D19-2DA2-FF2D-F1D09C69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0864-5992-E280-1A94-197D06D9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D89B-CB57-3200-59EF-AB845DAD5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1A427-E3BD-5E8A-309C-E8FBAB42D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627DF-0CE8-49B0-CC20-AE05597F8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AF4F4-AE0A-3844-1191-544D62931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15F5F-1968-F61F-0855-1A123EE54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0A85A-D0E9-DCD5-CE86-62F4091D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FC814-821A-022D-A45F-F5660874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E86D2D-F50D-A6EB-1852-173EF13F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82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0B95-E01B-6B69-911D-7B4B4931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830CC-C00E-87E6-5174-419CE0DF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C3072-A1C7-B3E7-B3E7-00A98BBB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B71B6-85B6-F4CE-E390-AD0026D9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37A8A-C0F8-A54B-6845-80789996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2E1F7-25D7-CFA2-54B3-24E7EF1F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3F2D7-EA38-831D-8C44-39851030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1352-D9BC-1DB4-15EB-922E9CBA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DD73-DA83-AF4B-6635-521DBA21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ECC0E-4E2F-BC00-0A23-D9F2A487B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7690F-F74A-8263-D014-56373B89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4FFF7-039E-56F6-6616-929A3944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64FF0-442B-076B-FEC8-F5FCA9AF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8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4407-4BF1-BB80-87D7-B5FAD45B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7C5BBD-AC2C-F5A9-556E-584C4AB3C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0CE17-61AE-A203-9FCC-FDC8D5E46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D2AA0-6775-7942-B252-BBA2C44C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8861F-4BFF-E60A-84AF-AAC1D26C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0A48-C57E-044D-C9E6-3F83FE49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1D049-BA72-D9EB-3519-19C70164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A2855-A318-D79E-CECC-EF606B4CE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6F06-F8ED-1E5E-792E-B34116A23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7621-7194-4B04-BC16-9D3AD55F64DA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99DA-8E05-11CE-3F25-CF4FBC65B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4599-19FA-FEDF-105E-9D65C8664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27A26-6E05-46DF-9B3A-2BE19AA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4DAD-A241-5E47-EA23-6DA9DEAF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4ADE1-3AF4-B276-2888-F84AFF4FDD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09FBA9-FCCA-E07E-63EE-3AB07EC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" y="0"/>
            <a:ext cx="121739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5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CFA4-AA7E-62A0-50BB-30EDB398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D9C1F05-1D74-D00A-8861-DAC3D7B35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0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0828-8B35-87F1-5939-08DCC71B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7522-3341-8E94-ACF9-722E830F3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B06C42B-853D-E70A-65B7-363800AE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96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5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AA-F1FE-60E2-4D70-A42D3BDF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533C-7BA9-34BE-763A-726DECD2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D0DCD3E-1FF5-D1CB-2678-EAF5C04E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" y="0"/>
            <a:ext cx="12182983" cy="686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1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A629-734C-78D8-7FFF-77F4BDC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575895-5CC1-A8A6-0A5F-DF485E93AE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84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C45E-1EA9-5D87-22E7-0F4A7A47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F6A45E-3D0A-1CFD-3383-994CFFDB3B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54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CCC8-0DFF-9A8E-69FE-996FC249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58FE775-267B-9B3F-5108-8BAE425536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9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61CC-8343-94DC-EDE1-BDE6A9DB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F235622-0653-ACB9-7E20-7BADF0AAE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15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ACB1-035E-FA37-26A1-8D51A7D7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30977F9-5F07-580B-9C5F-66DF7AB026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68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DE9A-65B4-34FA-A933-E77E4507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31D4942-D3C9-296D-A445-8CD3B9B1B2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46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4EE8-7723-84A1-45FA-B23D6879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86571A4-58A8-B048-7153-E5EB2C4559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5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AC9-CEF3-5A0D-26EC-D33A674D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FECC16-350E-2CBC-0D79-ED5BABF07D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06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D774-751D-65DB-2B91-6BD245CD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FD9C9FF-A8E2-0FE6-22A7-7A22C9D46B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20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A922-4910-9C3E-BE01-4E7E40FD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4D43261-B96A-B232-615A-B5C3E255B5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03960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9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EDB8-6CEC-9F67-148A-C0244C32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06E002E-8AFA-1E5C-4F60-3ED6FE90BD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478F-0E20-9D59-220C-3E47FD48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DDA068B-59F1-AA25-25EA-3CA792A9E0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01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464B-E622-BE98-AF95-0A6B9867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455FD3F-56D9-0009-218B-48564E37C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92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982E-6359-1368-C4DD-A64947E5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14C1F11-5F2A-C575-0196-C12291656E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9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9FF0C-CB22-5373-76BE-C2160767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64345-4B02-9253-3162-3BE112DAB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B8CAEEE-AE36-62AF-C8E7-8277983D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66153"/>
            <a:ext cx="12056533" cy="67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8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57BF-A3EA-2D3D-6FDA-05FC58BD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C796763-E5CF-A169-8B05-A4D137F53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9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9770-DCD2-B6ED-AD0E-A0EE5BE6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8FCB9E9-8D23-8398-D928-68FE02FE4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5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7A54-2290-42BE-F6D2-B89C493A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0511840-BBAC-CC34-7C42-67D9CACD77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2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3831-6A90-FAF2-D032-8ECAAC25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351442-9DC3-EB59-13CB-3C2FC15526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0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02AC-202E-E8D3-4BAE-7FE39200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5372B57-A023-D358-4DED-E8DA51045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907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9E4B-D47B-22CA-1175-85ECFCAC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5D119B9A-0D49-6C15-61D2-B4C6F89D71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80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ADB1-ADA6-0058-0ABF-000A4FA3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286F337-011D-2010-9F57-C9094DAC7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75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8824-5FE8-053A-4248-516BB61F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A7C7D7A-2405-0612-FC0F-031064BC21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9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56207-DCF0-00BB-2208-38884B40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6DEF-2101-F52D-3F59-31451007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C4CF40-7AE5-4107-AED2-105F75D56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7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EBDF-41ED-97D8-536F-74EAA300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3FF7637D-E64B-83C0-D4BE-01FFAC221F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56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F791-78BD-B66A-71D7-D6A7101B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12F6C98-6C8E-C566-A54D-E97CBA3330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402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E8B3-2949-1280-18DF-A5341CD8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6053656-A9F5-3278-4E4D-7670F210BE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78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7A4C-4EDC-8E97-8DAB-B3D7EC4B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254360E8-AB3D-7C49-9F81-2B7C739853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972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F175-834D-A616-C866-4B24410F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D3718FBD-5CEB-D0CC-4AE4-CBFE65F9C5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79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10E7-53CC-508C-1303-FA24B9A9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161697-DF52-A0EB-11AF-0F5E72D784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22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3C2B-27B6-0E7E-EECD-9984AE6A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3BB040FC-CAD5-04D4-3EBC-3DAB6BE1B7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210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39D9-D23E-73C2-B942-670A0372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9B9150CC-AD16-63C2-82C6-D6CD89171C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9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CCA9-7867-3A40-C46D-78D69604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D349016C-5108-3DAC-1148-E8DA4D963E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022667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14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72A7-F5A4-3A83-1336-EAD83139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D7D90D-ADD9-0D6F-07E8-8DB9FD946B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8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17B0-BD5E-B8C3-3B12-F1E91DFF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8717C6F-C94F-FAE2-E335-01CE1B99E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09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3F9F-DDC1-BB99-22DB-DD928947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F7152E-A1DB-69AA-A577-DCE0CD020D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40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3CCC-0722-38FC-1037-EF5910652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E84A75-FFF1-4B09-A5A8-D71C64300C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2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5778-11BA-1C8F-1A39-8EFEB6FD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5099E3-F677-73E9-83DA-0BFD5A382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7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2024-04-25T11:17:53Z</dcterms:created>
  <dcterms:modified xsi:type="dcterms:W3CDTF">2024-04-25T11:45:32Z</dcterms:modified>
</cp:coreProperties>
</file>